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C2359-AA2D-4BA9-85D1-C7122DE69807}" type="datetimeFigureOut">
              <a:rPr lang="en-US" smtClean="0"/>
              <a:t>6/7/2010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D025D-132F-40A6-9431-8F60408EFE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5859" r="13419" b="3320"/>
          <a:stretch>
            <a:fillRect/>
          </a:stretch>
        </p:blipFill>
        <p:spPr bwMode="auto">
          <a:xfrm>
            <a:off x="99378" y="1524435"/>
            <a:ext cx="8933782" cy="52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786182" y="3429000"/>
            <a:ext cx="642942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572396" y="4071942"/>
            <a:ext cx="642942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714612" y="5643578"/>
            <a:ext cx="4572032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6" idx="4"/>
            <a:endCxn id="7" idx="3"/>
          </p:cNvCxnSpPr>
          <p:nvPr/>
        </p:nvCxnSpPr>
        <p:spPr>
          <a:xfrm rot="5400000">
            <a:off x="6786579" y="4929198"/>
            <a:ext cx="1607355" cy="607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4"/>
            <a:endCxn id="7" idx="0"/>
          </p:cNvCxnSpPr>
          <p:nvPr/>
        </p:nvCxnSpPr>
        <p:spPr>
          <a:xfrm rot="16200000" flipH="1">
            <a:off x="3625446" y="4268396"/>
            <a:ext cx="1857388" cy="892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571868" y="5786454"/>
            <a:ext cx="3349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long strings are in bad format</a:t>
            </a:r>
            <a:endParaRPr lang="en-US" dirty="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/>
          <a:srcRect t="19531" r="84007" b="60938"/>
          <a:stretch>
            <a:fillRect/>
          </a:stretch>
        </p:blipFill>
        <p:spPr bwMode="auto">
          <a:xfrm>
            <a:off x="142876" y="27710"/>
            <a:ext cx="207167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6643702" y="714356"/>
            <a:ext cx="1231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all pages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6572264" y="642918"/>
            <a:ext cx="1428760" cy="571504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357950" y="2786058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>
            <a:stCxn id="30" idx="4"/>
            <a:endCxn id="7" idx="0"/>
          </p:cNvCxnSpPr>
          <p:nvPr/>
        </p:nvCxnSpPr>
        <p:spPr>
          <a:xfrm rot="5400000">
            <a:off x="4572000" y="3643314"/>
            <a:ext cx="242889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ight Arrow 32"/>
          <p:cNvSpPr/>
          <p:nvPr/>
        </p:nvSpPr>
        <p:spPr>
          <a:xfrm flipH="1">
            <a:off x="2000232" y="500042"/>
            <a:ext cx="71438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3640" t="10742" r="31617" b="3320"/>
          <a:stretch>
            <a:fillRect/>
          </a:stretch>
        </p:blipFill>
        <p:spPr bwMode="auto">
          <a:xfrm>
            <a:off x="71406" y="214290"/>
            <a:ext cx="450059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919" t="20703" r="85294" b="61719"/>
          <a:stretch>
            <a:fillRect/>
          </a:stretch>
        </p:blipFill>
        <p:spPr bwMode="auto">
          <a:xfrm>
            <a:off x="4714876" y="0"/>
            <a:ext cx="178598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500958" y="3000372"/>
            <a:ext cx="1433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Three.aspx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7358050" y="2928934"/>
            <a:ext cx="1785950" cy="571504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000364" y="3714752"/>
            <a:ext cx="928694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42976" y="4286256"/>
            <a:ext cx="2071702" cy="1857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86314" y="3500438"/>
            <a:ext cx="4100097" cy="36933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Footer has bad format  and it is in </a:t>
            </a:r>
            <a:r>
              <a:rPr lang="en-US" dirty="0" err="1" smtClean="0"/>
              <a:t>teo</a:t>
            </a:r>
            <a:r>
              <a:rPr lang="en-US" dirty="0" smtClean="0"/>
              <a:t> line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786314" y="5143512"/>
            <a:ext cx="2773452" cy="36933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Footer is not at end of page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8" idx="6"/>
            <a:endCxn id="10" idx="1"/>
          </p:cNvCxnSpPr>
          <p:nvPr/>
        </p:nvCxnSpPr>
        <p:spPr>
          <a:xfrm flipV="1">
            <a:off x="3929058" y="3685104"/>
            <a:ext cx="857256" cy="243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6"/>
            <a:endCxn id="11" idx="1"/>
          </p:cNvCxnSpPr>
          <p:nvPr/>
        </p:nvCxnSpPr>
        <p:spPr>
          <a:xfrm>
            <a:off x="3214678" y="5214950"/>
            <a:ext cx="1571636" cy="113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/>
        </p:nvSpPr>
        <p:spPr>
          <a:xfrm flipH="1">
            <a:off x="6572264" y="857256"/>
            <a:ext cx="71438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572296" y="4572008"/>
            <a:ext cx="1433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Three.aspx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6429388" y="4500570"/>
            <a:ext cx="1785950" cy="571504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929222" y="4643446"/>
            <a:ext cx="1279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Two.aspx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86314" y="4572008"/>
            <a:ext cx="1785950" cy="571504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857916" y="3000372"/>
            <a:ext cx="1281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One.aspx</a:t>
            </a: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5715008" y="2928934"/>
            <a:ext cx="1785950" cy="571504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654" t="20508" r="38787" b="22851"/>
          <a:stretch>
            <a:fillRect/>
          </a:stretch>
        </p:blipFill>
        <p:spPr bwMode="auto">
          <a:xfrm>
            <a:off x="3500430" y="3000372"/>
            <a:ext cx="505485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857884" y="4214818"/>
            <a:ext cx="2571768" cy="214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7158" y="6000768"/>
            <a:ext cx="85943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When we  set Enable = false for “</a:t>
            </a:r>
            <a:r>
              <a:rPr lang="en-US" dirty="0" err="1" smtClean="0"/>
              <a:t>pnlCourseType</a:t>
            </a:r>
            <a:r>
              <a:rPr lang="en-US" dirty="0" smtClean="0"/>
              <a:t>”, space between other panels  decreased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l="3676" t="20703" r="41728" b="25586"/>
          <a:stretch>
            <a:fillRect/>
          </a:stretch>
        </p:blipFill>
        <p:spPr bwMode="auto">
          <a:xfrm>
            <a:off x="0" y="285728"/>
            <a:ext cx="5000660" cy="277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urved Down Arrow 9"/>
          <p:cNvSpPr/>
          <p:nvPr/>
        </p:nvSpPr>
        <p:spPr>
          <a:xfrm rot="1610248">
            <a:off x="5429256" y="1071546"/>
            <a:ext cx="1500198" cy="1357322"/>
          </a:xfrm>
          <a:prstGeom prst="curvedDownArrow">
            <a:avLst>
              <a:gd name="adj1" fmla="val 25000"/>
              <a:gd name="adj2" fmla="val 51060"/>
              <a:gd name="adj3" fmla="val 525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86" y="1071546"/>
            <a:ext cx="1281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One.aspx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6786578" y="1000108"/>
            <a:ext cx="1785950" cy="571504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52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Behsaman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hejazy</dc:creator>
  <cp:lastModifiedBy>hejazy</cp:lastModifiedBy>
  <cp:revision>7</cp:revision>
  <dcterms:created xsi:type="dcterms:W3CDTF">2010-06-07T12:15:49Z</dcterms:created>
  <dcterms:modified xsi:type="dcterms:W3CDTF">2010-06-07T12:56:03Z</dcterms:modified>
</cp:coreProperties>
</file>