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CE9A9-EDDE-452B-862A-E307BBC1F146}" type="datetimeFigureOut">
              <a:rPr lang="en-US" smtClean="0"/>
              <a:t>5/31/2010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A4EA7-4819-46DC-A4CE-53004CBEA78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0"/>
            <a:ext cx="9144000" cy="5155654"/>
            <a:chOff x="0" y="0"/>
            <a:chExt cx="9144000" cy="5155654"/>
          </a:xfrm>
        </p:grpSpPr>
        <p:pic>
          <p:nvPicPr>
            <p:cNvPr id="4" name="Picture 3" descr="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457870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85720" y="4786322"/>
              <a:ext cx="30509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 see good style in my browser.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214678" y="2571744"/>
              <a:ext cx="500066" cy="207170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00760" y="2357430"/>
              <a:ext cx="2182072" cy="646331"/>
            </a:xfrm>
            <a:prstGeom prst="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All texts are with </a:t>
              </a:r>
            </a:p>
            <a:p>
              <a:r>
                <a:rPr lang="en-US" dirty="0" smtClean="0"/>
                <a:t>my favorite condition</a:t>
              </a:r>
              <a:endParaRPr lang="en-US" dirty="0"/>
            </a:p>
          </p:txBody>
        </p:sp>
        <p:cxnSp>
          <p:nvCxnSpPr>
            <p:cNvPr id="8" name="Straight Arrow Connector 7"/>
            <p:cNvCxnSpPr>
              <a:stCxn id="7" idx="1"/>
              <a:endCxn id="6" idx="3"/>
            </p:cNvCxnSpPr>
            <p:nvPr/>
          </p:nvCxnSpPr>
          <p:spPr>
            <a:xfrm rot="10800000" flipV="1">
              <a:off x="3714744" y="2680595"/>
              <a:ext cx="2286016" cy="926999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Left Brace 10"/>
            <p:cNvSpPr/>
            <p:nvPr/>
          </p:nvSpPr>
          <p:spPr>
            <a:xfrm rot="16200000">
              <a:off x="5438086" y="1393017"/>
              <a:ext cx="214314" cy="285752"/>
            </a:xfrm>
            <a:prstGeom prst="lef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Left Brace 11"/>
            <p:cNvSpPr/>
            <p:nvPr/>
          </p:nvSpPr>
          <p:spPr>
            <a:xfrm rot="16200000">
              <a:off x="167692" y="1409035"/>
              <a:ext cx="214314" cy="285752"/>
            </a:xfrm>
            <a:prstGeom prst="lef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00760" y="1845222"/>
              <a:ext cx="2183884" cy="369332"/>
            </a:xfrm>
            <a:prstGeom prst="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It Has good margins</a:t>
              </a:r>
              <a:endParaRPr lang="en-US" dirty="0"/>
            </a:p>
          </p:txBody>
        </p:sp>
        <p:cxnSp>
          <p:nvCxnSpPr>
            <p:cNvPr id="14" name="Straight Arrow Connector 13"/>
            <p:cNvCxnSpPr>
              <a:stCxn id="13" idx="1"/>
              <a:endCxn id="12" idx="1"/>
            </p:cNvCxnSpPr>
            <p:nvPr/>
          </p:nvCxnSpPr>
          <p:spPr>
            <a:xfrm rot="10800000">
              <a:off x="274850" y="1659068"/>
              <a:ext cx="5725911" cy="37082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Left Brace 14"/>
            <p:cNvSpPr/>
            <p:nvPr/>
          </p:nvSpPr>
          <p:spPr>
            <a:xfrm rot="10800000">
              <a:off x="4357686" y="799649"/>
              <a:ext cx="214314" cy="285752"/>
            </a:xfrm>
            <a:prstGeom prst="lef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hape 16"/>
            <p:cNvCxnSpPr>
              <a:stCxn id="13" idx="0"/>
              <a:endCxn id="15" idx="1"/>
            </p:cNvCxnSpPr>
            <p:nvPr/>
          </p:nvCxnSpPr>
          <p:spPr>
            <a:xfrm rot="16200000" flipV="1">
              <a:off x="5381003" y="133523"/>
              <a:ext cx="902697" cy="2520702"/>
            </a:xfrm>
            <a:prstGeom prst="bentConnector2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hape 22"/>
            <p:cNvCxnSpPr>
              <a:stCxn id="13" idx="1"/>
              <a:endCxn id="11" idx="1"/>
            </p:cNvCxnSpPr>
            <p:nvPr/>
          </p:nvCxnSpPr>
          <p:spPr>
            <a:xfrm rot="10800000">
              <a:off x="5545244" y="1643050"/>
              <a:ext cx="455517" cy="386838"/>
            </a:xfrm>
            <a:prstGeom prst="bentConnector2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6000760" y="3282735"/>
              <a:ext cx="2428892" cy="64633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My odd and even rows Styles are different</a:t>
              </a:r>
              <a:endParaRPr lang="en-US" dirty="0"/>
            </a:p>
          </p:txBody>
        </p:sp>
        <p:cxnSp>
          <p:nvCxnSpPr>
            <p:cNvPr id="25" name="Straight Arrow Connector 24"/>
            <p:cNvCxnSpPr>
              <a:stCxn id="24" idx="1"/>
            </p:cNvCxnSpPr>
            <p:nvPr/>
          </p:nvCxnSpPr>
          <p:spPr>
            <a:xfrm rot="10800000">
              <a:off x="5643570" y="3571877"/>
              <a:ext cx="357190" cy="34025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ight Brace 26"/>
            <p:cNvSpPr/>
            <p:nvPr/>
          </p:nvSpPr>
          <p:spPr>
            <a:xfrm>
              <a:off x="5500694" y="3286124"/>
              <a:ext cx="71438" cy="571504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0" y="0"/>
            <a:ext cx="9144000" cy="5155654"/>
            <a:chOff x="0" y="0"/>
            <a:chExt cx="9144000" cy="5155654"/>
          </a:xfrm>
        </p:grpSpPr>
        <p:pic>
          <p:nvPicPr>
            <p:cNvPr id="4" name="Picture 3" descr="1-2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4377589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85720" y="4786322"/>
              <a:ext cx="30509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 see good style in my browser.</a:t>
              </a:r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929190" y="1000108"/>
              <a:ext cx="500066" cy="2857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643438" y="2500306"/>
              <a:ext cx="857256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71472" y="2500306"/>
              <a:ext cx="928694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29322" y="1357298"/>
              <a:ext cx="2369495" cy="369332"/>
            </a:xfrm>
            <a:prstGeom prst="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There are all Html texts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29322" y="571480"/>
              <a:ext cx="2357454" cy="646331"/>
            </a:xfrm>
            <a:prstGeom prst="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All texts are with </a:t>
              </a:r>
            </a:p>
            <a:p>
              <a:r>
                <a:rPr lang="en-US" dirty="0" smtClean="0"/>
                <a:t>my favorite condition</a:t>
              </a:r>
              <a:endParaRPr lang="en-US" dirty="0"/>
            </a:p>
          </p:txBody>
        </p:sp>
        <p:cxnSp>
          <p:nvCxnSpPr>
            <p:cNvPr id="16" name="Straight Arrow Connector 15"/>
            <p:cNvCxnSpPr>
              <a:stCxn id="14" idx="1"/>
              <a:endCxn id="8" idx="3"/>
            </p:cNvCxnSpPr>
            <p:nvPr/>
          </p:nvCxnSpPr>
          <p:spPr>
            <a:xfrm rot="10800000" flipV="1">
              <a:off x="5429256" y="894646"/>
              <a:ext cx="500066" cy="24833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>
              <a:stCxn id="11" idx="1"/>
              <a:endCxn id="9" idx="2"/>
            </p:cNvCxnSpPr>
            <p:nvPr/>
          </p:nvCxnSpPr>
          <p:spPr>
            <a:xfrm rot="10800000" flipV="1">
              <a:off x="5072066" y="1541964"/>
              <a:ext cx="857256" cy="145840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1" idx="1"/>
              <a:endCxn id="10" idx="3"/>
            </p:cNvCxnSpPr>
            <p:nvPr/>
          </p:nvCxnSpPr>
          <p:spPr>
            <a:xfrm rot="10800000" flipV="1">
              <a:off x="1500166" y="1541963"/>
              <a:ext cx="4429156" cy="1208375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Left Brace 27"/>
            <p:cNvSpPr/>
            <p:nvPr/>
          </p:nvSpPr>
          <p:spPr>
            <a:xfrm rot="10800000">
              <a:off x="4000496" y="3214686"/>
              <a:ext cx="214314" cy="928694"/>
            </a:xfrm>
            <a:prstGeom prst="leftBrac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000760" y="3286124"/>
              <a:ext cx="2286016" cy="64633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My page footer is not </a:t>
              </a:r>
            </a:p>
            <a:p>
              <a:r>
                <a:rPr lang="en-US" dirty="0" smtClean="0"/>
                <a:t>at end of page</a:t>
              </a:r>
              <a:endParaRPr lang="en-US" dirty="0"/>
            </a:p>
          </p:txBody>
        </p:sp>
        <p:cxnSp>
          <p:nvCxnSpPr>
            <p:cNvPr id="34" name="Straight Arrow Connector 33"/>
            <p:cNvCxnSpPr>
              <a:stCxn id="32" idx="1"/>
            </p:cNvCxnSpPr>
            <p:nvPr/>
          </p:nvCxnSpPr>
          <p:spPr>
            <a:xfrm rot="10800000" flipV="1">
              <a:off x="4143372" y="3609290"/>
              <a:ext cx="1857388" cy="3402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" y="0"/>
            <a:ext cx="5762637" cy="3929066"/>
            <a:chOff x="-1" y="0"/>
            <a:chExt cx="5762637" cy="3929066"/>
          </a:xfrm>
        </p:grpSpPr>
        <p:pic>
          <p:nvPicPr>
            <p:cNvPr id="4" name="Picture 3" descr="2.JPG"/>
            <p:cNvPicPr>
              <a:picLocks noChangeAspect="1"/>
            </p:cNvPicPr>
            <p:nvPr/>
          </p:nvPicPr>
          <p:blipFill>
            <a:blip r:embed="rId2"/>
            <a:srcRect r="65625" b="51190"/>
            <a:stretch>
              <a:fillRect/>
            </a:stretch>
          </p:blipFill>
          <p:spPr>
            <a:xfrm>
              <a:off x="-1" y="0"/>
              <a:ext cx="5762637" cy="3929066"/>
            </a:xfrm>
            <a:prstGeom prst="rect">
              <a:avLst/>
            </a:prstGeom>
          </p:spPr>
        </p:pic>
        <p:sp>
          <p:nvSpPr>
            <p:cNvPr id="8" name="Right Arrow 7"/>
            <p:cNvSpPr/>
            <p:nvPr/>
          </p:nvSpPr>
          <p:spPr>
            <a:xfrm rot="10800000">
              <a:off x="1500166" y="1142984"/>
              <a:ext cx="428628" cy="1428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0" y="0"/>
            <a:ext cx="9144000" cy="5314057"/>
            <a:chOff x="0" y="0"/>
            <a:chExt cx="9144000" cy="5314057"/>
          </a:xfrm>
        </p:grpSpPr>
        <p:pic>
          <p:nvPicPr>
            <p:cNvPr id="4" name="Picture 3" descr="3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5314057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643438" y="1357298"/>
              <a:ext cx="142876" cy="157163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noFill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143504" y="4214818"/>
              <a:ext cx="785818" cy="4286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428992" y="4214818"/>
              <a:ext cx="785818" cy="4286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143668" y="1142984"/>
              <a:ext cx="2857488" cy="64633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</a:rPr>
                <a:t>I can not see my Numbers </a:t>
              </a:r>
            </a:p>
            <a:p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</a:rPr>
                <a:t>with conditions</a:t>
              </a:r>
              <a:endParaRPr 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71538" y="3643314"/>
              <a:ext cx="2086725" cy="64633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</a:rPr>
                <a:t>There are not any of</a:t>
              </a:r>
            </a:p>
            <a:p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</a:rPr>
                <a:t> my Html texts</a:t>
              </a:r>
              <a:endParaRPr 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12" name="Straight Arrow Connector 11"/>
            <p:cNvCxnSpPr>
              <a:stCxn id="9" idx="1"/>
            </p:cNvCxnSpPr>
            <p:nvPr/>
          </p:nvCxnSpPr>
          <p:spPr>
            <a:xfrm rot="10800000" flipV="1">
              <a:off x="4786314" y="1466150"/>
              <a:ext cx="1357354" cy="10546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5715008" y="3071810"/>
              <a:ext cx="419104" cy="20479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/>
            <p:cNvCxnSpPr>
              <a:stCxn id="9" idx="1"/>
              <a:endCxn id="13" idx="0"/>
            </p:cNvCxnSpPr>
            <p:nvPr/>
          </p:nvCxnSpPr>
          <p:spPr>
            <a:xfrm rot="10800000" flipV="1">
              <a:off x="5924560" y="1466150"/>
              <a:ext cx="219108" cy="160566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10" idx="3"/>
              <a:endCxn id="7" idx="0"/>
            </p:cNvCxnSpPr>
            <p:nvPr/>
          </p:nvCxnSpPr>
          <p:spPr>
            <a:xfrm>
              <a:off x="3158263" y="3966480"/>
              <a:ext cx="2378150" cy="24833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10" idx="3"/>
              <a:endCxn id="8" idx="0"/>
            </p:cNvCxnSpPr>
            <p:nvPr/>
          </p:nvCxnSpPr>
          <p:spPr>
            <a:xfrm>
              <a:off x="3158263" y="3966480"/>
              <a:ext cx="663638" cy="24833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857224" y="1000108"/>
              <a:ext cx="2183884" cy="369332"/>
            </a:xfrm>
            <a:prstGeom prst="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</a:rPr>
                <a:t>It Has good margins</a:t>
              </a:r>
              <a:endParaRPr 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357950" y="4429132"/>
              <a:ext cx="2183884" cy="646331"/>
            </a:xfrm>
            <a:prstGeom prst="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95000"/>
                    </a:schemeClr>
                  </a:solidFill>
                </a:rPr>
                <a:t>The footer is in correct place</a:t>
              </a:r>
              <a:endParaRPr lang="en-US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cxnSp>
          <p:nvCxnSpPr>
            <p:cNvPr id="43" name="Straight Arrow Connector 42"/>
            <p:cNvCxnSpPr>
              <a:stCxn id="41" idx="1"/>
            </p:cNvCxnSpPr>
            <p:nvPr/>
          </p:nvCxnSpPr>
          <p:spPr>
            <a:xfrm rot="10800000" flipV="1">
              <a:off x="5214942" y="4752298"/>
              <a:ext cx="1143008" cy="17690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>
              <a:stCxn id="26" idx="2"/>
            </p:cNvCxnSpPr>
            <p:nvPr/>
          </p:nvCxnSpPr>
          <p:spPr>
            <a:xfrm rot="16200000" flipH="1">
              <a:off x="2016489" y="1302117"/>
              <a:ext cx="1130866" cy="1265512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>
              <a:stCxn id="26" idx="0"/>
            </p:cNvCxnSpPr>
            <p:nvPr/>
          </p:nvCxnSpPr>
          <p:spPr>
            <a:xfrm rot="5400000" flipH="1" flipV="1">
              <a:off x="2867674" y="-204152"/>
              <a:ext cx="285752" cy="212276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>
              <a:stCxn id="26" idx="3"/>
            </p:cNvCxnSpPr>
            <p:nvPr/>
          </p:nvCxnSpPr>
          <p:spPr>
            <a:xfrm flipV="1">
              <a:off x="3041108" y="1000108"/>
              <a:ext cx="3102528" cy="184666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6500826" y="2357430"/>
              <a:ext cx="2428892" cy="64633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My odd and even rows Styles are different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57" name="Straight Arrow Connector 56"/>
            <p:cNvCxnSpPr>
              <a:stCxn id="51" idx="1"/>
            </p:cNvCxnSpPr>
            <p:nvPr/>
          </p:nvCxnSpPr>
          <p:spPr>
            <a:xfrm rot="10800000">
              <a:off x="5786446" y="2428868"/>
              <a:ext cx="714380" cy="25172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-1" y="0"/>
            <a:ext cx="5762637" cy="3929066"/>
            <a:chOff x="-1" y="0"/>
            <a:chExt cx="5762637" cy="3929066"/>
          </a:xfrm>
        </p:grpSpPr>
        <p:pic>
          <p:nvPicPr>
            <p:cNvPr id="4" name="Picture 3" descr="2.JPG"/>
            <p:cNvPicPr>
              <a:picLocks noChangeAspect="1"/>
            </p:cNvPicPr>
            <p:nvPr/>
          </p:nvPicPr>
          <p:blipFill>
            <a:blip r:embed="rId2"/>
            <a:srcRect r="65625" b="51190"/>
            <a:stretch>
              <a:fillRect/>
            </a:stretch>
          </p:blipFill>
          <p:spPr>
            <a:xfrm>
              <a:off x="-1" y="0"/>
              <a:ext cx="5762637" cy="3929066"/>
            </a:xfrm>
            <a:prstGeom prst="rect">
              <a:avLst/>
            </a:prstGeom>
          </p:spPr>
        </p:pic>
        <p:sp>
          <p:nvSpPr>
            <p:cNvPr id="8" name="Right Arrow 7"/>
            <p:cNvSpPr/>
            <p:nvPr/>
          </p:nvSpPr>
          <p:spPr>
            <a:xfrm rot="10800000">
              <a:off x="1928794" y="1785926"/>
              <a:ext cx="428628" cy="1428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0" y="285752"/>
            <a:ext cx="8970462" cy="6248398"/>
            <a:chOff x="0" y="285752"/>
            <a:chExt cx="8970462" cy="6248398"/>
          </a:xfrm>
        </p:grpSpPr>
        <p:pic>
          <p:nvPicPr>
            <p:cNvPr id="4" name="Picture 3" descr="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90775" y="323850"/>
              <a:ext cx="4362450" cy="62103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758604" y="1639661"/>
              <a:ext cx="170586" cy="1360711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572132" y="4429132"/>
              <a:ext cx="785818" cy="42862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643174" y="4429132"/>
              <a:ext cx="785818" cy="42862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29388" y="3714752"/>
              <a:ext cx="2500330" cy="64633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 can see my Numbers </a:t>
              </a:r>
            </a:p>
            <a:p>
              <a:r>
                <a:rPr lang="en-US" dirty="0" smtClean="0"/>
                <a:t>with favorite conditions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4282" y="5643578"/>
              <a:ext cx="1597297" cy="64633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There are all of</a:t>
              </a:r>
            </a:p>
            <a:p>
              <a:r>
                <a:rPr lang="en-US" dirty="0" smtClean="0"/>
                <a:t>Html texts</a:t>
              </a:r>
              <a:endParaRPr lang="en-US" dirty="0"/>
            </a:p>
          </p:txBody>
        </p:sp>
        <p:cxnSp>
          <p:nvCxnSpPr>
            <p:cNvPr id="10" name="Straight Arrow Connector 9"/>
            <p:cNvCxnSpPr>
              <a:stCxn id="8" idx="1"/>
              <a:endCxn id="5" idx="2"/>
            </p:cNvCxnSpPr>
            <p:nvPr/>
          </p:nvCxnSpPr>
          <p:spPr>
            <a:xfrm rot="10800000">
              <a:off x="4843898" y="3000372"/>
              <a:ext cx="1585491" cy="103754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5929322" y="3354173"/>
              <a:ext cx="319956" cy="14626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Arrow Connector 11"/>
            <p:cNvCxnSpPr>
              <a:stCxn id="8" idx="1"/>
              <a:endCxn id="11" idx="0"/>
            </p:cNvCxnSpPr>
            <p:nvPr/>
          </p:nvCxnSpPr>
          <p:spPr>
            <a:xfrm rot="10800000">
              <a:off x="6089300" y="3354174"/>
              <a:ext cx="340088" cy="683745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9" idx="3"/>
              <a:endCxn id="6" idx="2"/>
            </p:cNvCxnSpPr>
            <p:nvPr/>
          </p:nvCxnSpPr>
          <p:spPr>
            <a:xfrm flipV="1">
              <a:off x="1811579" y="4857760"/>
              <a:ext cx="4153462" cy="1108984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9" idx="3"/>
              <a:endCxn id="7" idx="2"/>
            </p:cNvCxnSpPr>
            <p:nvPr/>
          </p:nvCxnSpPr>
          <p:spPr>
            <a:xfrm flipV="1">
              <a:off x="1811579" y="4857760"/>
              <a:ext cx="1224504" cy="1108984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0" y="285752"/>
              <a:ext cx="2183884" cy="64633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It Has not good margins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43306" y="5643578"/>
              <a:ext cx="2183884" cy="64633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The footer is not in correct place</a:t>
              </a:r>
              <a:endParaRPr lang="en-US" dirty="0"/>
            </a:p>
          </p:txBody>
        </p:sp>
        <p:cxnSp>
          <p:nvCxnSpPr>
            <p:cNvPr id="17" name="Straight Arrow Connector 16"/>
            <p:cNvCxnSpPr>
              <a:stCxn id="16" idx="0"/>
            </p:cNvCxnSpPr>
            <p:nvPr/>
          </p:nvCxnSpPr>
          <p:spPr>
            <a:xfrm rot="16200000" flipV="1">
              <a:off x="4260715" y="5169045"/>
              <a:ext cx="785818" cy="16324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5" idx="2"/>
            </p:cNvCxnSpPr>
            <p:nvPr/>
          </p:nvCxnSpPr>
          <p:spPr>
            <a:xfrm rot="16200000" flipH="1">
              <a:off x="1619232" y="404793"/>
              <a:ext cx="353779" cy="140835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15" idx="3"/>
            </p:cNvCxnSpPr>
            <p:nvPr/>
          </p:nvCxnSpPr>
          <p:spPr>
            <a:xfrm flipV="1">
              <a:off x="2183884" y="428604"/>
              <a:ext cx="816480" cy="18031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5" idx="3"/>
            </p:cNvCxnSpPr>
            <p:nvPr/>
          </p:nvCxnSpPr>
          <p:spPr>
            <a:xfrm>
              <a:off x="2183884" y="608918"/>
              <a:ext cx="4245504" cy="46262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0" y="1643050"/>
              <a:ext cx="2183884" cy="9233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My pages after first page don’t have top border</a:t>
              </a:r>
              <a:endParaRPr lang="en-US" dirty="0"/>
            </a:p>
          </p:txBody>
        </p:sp>
        <p:cxnSp>
          <p:nvCxnSpPr>
            <p:cNvPr id="47" name="Straight Arrow Connector 46"/>
            <p:cNvCxnSpPr>
              <a:stCxn id="45" idx="3"/>
            </p:cNvCxnSpPr>
            <p:nvPr/>
          </p:nvCxnSpPr>
          <p:spPr>
            <a:xfrm flipV="1">
              <a:off x="2183884" y="571480"/>
              <a:ext cx="2888182" cy="153323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6786578" y="1285860"/>
              <a:ext cx="2183884" cy="64633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My odd and even rows Styles are same</a:t>
              </a:r>
              <a:endParaRPr lang="en-US" dirty="0"/>
            </a:p>
          </p:txBody>
        </p:sp>
        <p:cxnSp>
          <p:nvCxnSpPr>
            <p:cNvPr id="52" name="Shape 51"/>
            <p:cNvCxnSpPr>
              <a:stCxn id="48" idx="2"/>
              <a:endCxn id="53" idx="1"/>
            </p:cNvCxnSpPr>
            <p:nvPr/>
          </p:nvCxnSpPr>
          <p:spPr>
            <a:xfrm rot="5400000">
              <a:off x="6852037" y="1438104"/>
              <a:ext cx="532396" cy="1520570"/>
            </a:xfrm>
            <a:prstGeom prst="bentConnector4">
              <a:avLst>
                <a:gd name="adj1" fmla="val 99383"/>
                <a:gd name="adj2" fmla="val 69477"/>
              </a:avLst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ight Brace 52"/>
            <p:cNvSpPr/>
            <p:nvPr/>
          </p:nvSpPr>
          <p:spPr>
            <a:xfrm>
              <a:off x="6286512" y="2214554"/>
              <a:ext cx="71438" cy="500066"/>
            </a:xfrm>
            <a:prstGeom prst="rightBrac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134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Behsaman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hejazy</dc:creator>
  <cp:lastModifiedBy>hejazy</cp:lastModifiedBy>
  <cp:revision>12</cp:revision>
  <dcterms:created xsi:type="dcterms:W3CDTF">2010-05-31T06:57:59Z</dcterms:created>
  <dcterms:modified xsi:type="dcterms:W3CDTF">2010-05-31T07:53:59Z</dcterms:modified>
</cp:coreProperties>
</file>