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910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115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800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273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105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166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925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096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084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043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91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0E206-374D-4C19-9F99-48CE681FA18B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9AE3-7FF6-47CB-BEF6-5C73197FA10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841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835696" y="0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Original </a:t>
            </a:r>
            <a:r>
              <a:rPr lang="es-ES" dirty="0" err="1" smtClean="0"/>
              <a:t>report</a:t>
            </a:r>
            <a:r>
              <a:rPr lang="es-ES" dirty="0" smtClean="0"/>
              <a:t> </a:t>
            </a:r>
            <a:r>
              <a:rPr lang="es-ES" dirty="0" err="1" smtClean="0"/>
              <a:t>created</a:t>
            </a:r>
            <a:r>
              <a:rPr lang="es-ES" dirty="0" smtClean="0"/>
              <a:t> </a:t>
            </a:r>
            <a:r>
              <a:rPr lang="es-ES" dirty="0" err="1" smtClean="0"/>
              <a:t>from</a:t>
            </a:r>
            <a:r>
              <a:rPr lang="es-ES" dirty="0" smtClean="0"/>
              <a:t> “Desktop.exe” </a:t>
            </a:r>
            <a:r>
              <a:rPr lang="es-ES" dirty="0" err="1" smtClean="0"/>
              <a:t>Design</a:t>
            </a:r>
            <a:r>
              <a:rPr lang="es-ES" dirty="0" smtClean="0"/>
              <a:t> </a:t>
            </a:r>
            <a:r>
              <a:rPr lang="es-ES" dirty="0" err="1" smtClean="0"/>
              <a:t>view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1"/>
            <a:ext cx="376588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432" y="2996952"/>
            <a:ext cx="4442221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80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835696" y="0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Original </a:t>
            </a:r>
            <a:r>
              <a:rPr lang="es-ES" dirty="0" err="1" smtClean="0"/>
              <a:t>report</a:t>
            </a:r>
            <a:r>
              <a:rPr lang="es-ES" dirty="0" smtClean="0"/>
              <a:t> </a:t>
            </a:r>
            <a:r>
              <a:rPr lang="es-ES" dirty="0" err="1" smtClean="0"/>
              <a:t>created</a:t>
            </a:r>
            <a:r>
              <a:rPr lang="es-ES" dirty="0" smtClean="0"/>
              <a:t> </a:t>
            </a:r>
            <a:r>
              <a:rPr lang="es-ES" dirty="0" err="1" smtClean="0"/>
              <a:t>from</a:t>
            </a:r>
            <a:r>
              <a:rPr lang="es-ES" dirty="0" smtClean="0"/>
              <a:t> “Desktop.exe” </a:t>
            </a:r>
            <a:r>
              <a:rPr lang="es-ES" dirty="0" err="1" smtClean="0"/>
              <a:t>Preview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376624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927170"/>
            <a:ext cx="4608512" cy="382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314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71600" y="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Original </a:t>
            </a:r>
            <a:r>
              <a:rPr lang="es-ES" dirty="0" err="1" smtClean="0"/>
              <a:t>report</a:t>
            </a:r>
            <a:r>
              <a:rPr lang="es-ES" dirty="0" smtClean="0"/>
              <a:t> </a:t>
            </a:r>
            <a:r>
              <a:rPr lang="es-ES" dirty="0" err="1" smtClean="0"/>
              <a:t>created</a:t>
            </a:r>
            <a:r>
              <a:rPr lang="es-ES" dirty="0" smtClean="0"/>
              <a:t> </a:t>
            </a:r>
            <a:r>
              <a:rPr lang="es-ES" dirty="0" err="1" smtClean="0"/>
              <a:t>from</a:t>
            </a:r>
            <a:r>
              <a:rPr lang="es-ES" dirty="0" smtClean="0"/>
              <a:t> “Desktop.exe” </a:t>
            </a:r>
            <a:r>
              <a:rPr lang="es-ES" dirty="0" err="1" smtClean="0"/>
              <a:t>Preview</a:t>
            </a:r>
            <a:r>
              <a:rPr lang="es-ES" dirty="0" smtClean="0"/>
              <a:t> </a:t>
            </a:r>
            <a:r>
              <a:rPr lang="es-ES" dirty="0" err="1" smtClean="0"/>
              <a:t>on</a:t>
            </a:r>
            <a:r>
              <a:rPr lang="es-ES" dirty="0" smtClean="0"/>
              <a:t> Mobile </a:t>
            </a:r>
            <a:r>
              <a:rPr lang="es-ES" dirty="0" err="1" smtClean="0"/>
              <a:t>Designer</a:t>
            </a:r>
            <a:endParaRPr lang="es-E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3854785" cy="2651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470576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157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71600" y="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Original </a:t>
            </a:r>
            <a:r>
              <a:rPr lang="es-ES" dirty="0" err="1" smtClean="0"/>
              <a:t>report</a:t>
            </a:r>
            <a:r>
              <a:rPr lang="es-ES" dirty="0" smtClean="0"/>
              <a:t> </a:t>
            </a:r>
            <a:r>
              <a:rPr lang="es-ES" dirty="0" err="1" smtClean="0"/>
              <a:t>created</a:t>
            </a:r>
            <a:r>
              <a:rPr lang="es-ES" dirty="0" smtClean="0"/>
              <a:t> </a:t>
            </a:r>
            <a:r>
              <a:rPr lang="es-ES" dirty="0" err="1" smtClean="0"/>
              <a:t>from</a:t>
            </a:r>
            <a:r>
              <a:rPr lang="es-ES" dirty="0" smtClean="0"/>
              <a:t> “Desktop.exe” </a:t>
            </a:r>
            <a:r>
              <a:rPr lang="es-ES" dirty="0" err="1" smtClean="0"/>
              <a:t>Debug</a:t>
            </a:r>
            <a:r>
              <a:rPr lang="es-ES" dirty="0" smtClean="0"/>
              <a:t> </a:t>
            </a:r>
            <a:r>
              <a:rPr lang="es-ES" dirty="0" err="1" smtClean="0"/>
              <a:t>on</a:t>
            </a:r>
            <a:r>
              <a:rPr lang="es-ES" dirty="0" smtClean="0"/>
              <a:t> Mobile </a:t>
            </a:r>
            <a:r>
              <a:rPr lang="es-ES" dirty="0" err="1" smtClean="0"/>
              <a:t>Designer</a:t>
            </a:r>
            <a:endParaRPr lang="es-ES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268760"/>
            <a:ext cx="7715517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86457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39</Words>
  <Application>Microsoft Office PowerPoint</Application>
  <PresentationFormat>Presentación en pantalla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ADP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Rodriguez, Victor (ESI)</dc:creator>
  <cp:lastModifiedBy>Rodriguez, Victor (ESI)</cp:lastModifiedBy>
  <cp:revision>2</cp:revision>
  <dcterms:created xsi:type="dcterms:W3CDTF">2015-09-03T11:46:42Z</dcterms:created>
  <dcterms:modified xsi:type="dcterms:W3CDTF">2015-09-03T11:58:33Z</dcterms:modified>
</cp:coreProperties>
</file>