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5" autoAdjust="0"/>
  </p:normalViewPr>
  <p:slideViewPr>
    <p:cSldViewPr>
      <p:cViewPr varScale="1">
        <p:scale>
          <a:sx n="69" d="100"/>
          <a:sy n="69" d="100"/>
        </p:scale>
        <p:origin x="1454" y="53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D0B08-7874-4091-A11F-B0CCB138CA98}" type="datetimeFigureOut">
              <a:rPr lang="en-US" smtClean="0"/>
              <a:t>12/2/2021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8980B-80A5-4AC9-8F15-D7D0FD0AEED9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-288000" y="-1080000"/>
            <a:ext cx="6048000" cy="57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>
              <a:lnSpc>
                <a:spcPct val="94000"/>
              </a:lnSpc>
            </a:pPr>
            <a:endParaRPr sz="2361" dirty="0">
              <a:latin typeface="Arial" pitchFamily="18" charset="0"/>
            </a:endParaRPr>
          </a:p>
        </p:txBody>
      </p:sp>
      <p:pic>
        <p:nvPicPr>
          <p:cNvPr id="3" name="Picture 4" descr="Picture 4 descriptio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2000" y="-1152000"/>
            <a:ext cx="936000" cy="792000"/>
          </a:xfrm>
          <a:prstGeom prst="rect">
            <a:avLst/>
          </a:prstGeom>
          <a:noFill/>
        </p:spPr>
      </p:pic>
      <p:sp>
        <p:nvSpPr>
          <p:cNvPr id="4" name="TextBox 4"/>
          <p:cNvSpPr txBox="1"/>
          <p:nvPr/>
        </p:nvSpPr>
        <p:spPr>
          <a:xfrm>
            <a:off x="432000" y="-288000"/>
            <a:ext cx="122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02/11/2021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32000" y="-72000"/>
            <a:ext cx="122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 sz="787" dirty="0">
              <a:latin typeface="Arial" pitchFamily="18" charset="0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-216000" y="-288000"/>
            <a:ext cx="57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Fecha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-216000" y="-72000"/>
            <a:ext cx="57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Auditor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528000" y="-504000"/>
            <a:ext cx="57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Area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528000" y="-288000"/>
            <a:ext cx="57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Sector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528000" y="-72000"/>
            <a:ext cx="57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Subsector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104000" y="-504000"/>
            <a:ext cx="122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 sz="787" dirty="0">
              <a:latin typeface="Arial" pitchFamily="18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104000" y="-288000"/>
            <a:ext cx="122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 sz="787" dirty="0">
              <a:latin typeface="Arial" pitchFamily="18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4104000" y="-72000"/>
            <a:ext cx="122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endParaRPr sz="787" dirty="0">
              <a:latin typeface="Arial" pitchFamily="18" charset="0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32000" y="-504000"/>
            <a:ext cx="122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184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-216000" y="-504000"/>
            <a:ext cx="576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t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ID Auditoría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120000" y="-1080000"/>
            <a:ext cx="2520000" cy="57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2361" b="1" noProof="1">
                <a:solidFill>
                  <a:srgbClr val="0070C0"/>
                </a:solidFill>
                <a:latin typeface="Arial" pitchFamily="18" charset="0"/>
                <a:cs typeface="Arial" pitchFamily="18" charset="0"/>
              </a:rPr>
              <a:t>84.00%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224000" y="-1152000"/>
            <a:ext cx="3168000" cy="360000"/>
          </a:xfrm>
          <a:prstGeom prst="rect">
            <a:avLst/>
          </a:prstGeom>
          <a:solidFill>
            <a:srgbClr val="A5A5A5"/>
          </a:solidFill>
          <a:ln w="9144">
            <a:solidFill>
              <a:srgbClr val="000000"/>
            </a:solidFill>
            <a:prstDash val="solid"/>
            <a:miter lim="800000"/>
          </a:ln>
        </p:spPr>
        <p:txBody>
          <a:bodyPr vertOverflow="clip" horzOverflow="clip" wrap="square" lIns="27432" tIns="0" rIns="0" bIns="0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FFFFFF"/>
                </a:solidFill>
                <a:latin typeface="Microsoft Sans Serif" pitchFamily="18" charset="0"/>
                <a:cs typeface="Microsoft Sans Serif" pitchFamily="18" charset="0"/>
              </a:rPr>
              <a:t>Punto auditado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256000" y="-1152000"/>
            <a:ext cx="4320000" cy="360000"/>
          </a:xfrm>
          <a:prstGeom prst="rect">
            <a:avLst/>
          </a:prstGeom>
          <a:solidFill>
            <a:srgbClr val="A5A5A5"/>
          </a:solidFill>
          <a:ln w="9144">
            <a:solidFill>
              <a:srgbClr val="000000"/>
            </a:solidFill>
            <a:prstDash val="solid"/>
            <a:miter lim="800000"/>
          </a:ln>
        </p:spPr>
        <p:txBody>
          <a:bodyPr vertOverflow="clip" horzOverflow="clip" wrap="square" lIns="27432" tIns="0" rIns="0" bIns="0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FFFFFF"/>
                </a:solidFill>
                <a:latin typeface="Microsoft Sans Serif" pitchFamily="18" charset="0"/>
                <a:cs typeface="Microsoft Sans Serif" pitchFamily="18" charset="0"/>
              </a:rPr>
              <a:t>Observaciones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-360000" y="-1152000"/>
            <a:ext cx="1584000" cy="360000"/>
          </a:xfrm>
          <a:prstGeom prst="rect">
            <a:avLst/>
          </a:prstGeom>
          <a:solidFill>
            <a:srgbClr val="A5A5A5"/>
          </a:solidFill>
          <a:ln w="9144">
            <a:solidFill>
              <a:srgbClr val="000000"/>
            </a:solidFill>
            <a:prstDash val="solid"/>
            <a:miter lim="800000"/>
          </a:ln>
        </p:spPr>
        <p:txBody>
          <a:bodyPr vertOverflow="clip" horzOverflow="clip" wrap="square" lIns="27432" tIns="0" rIns="0" bIns="0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FFFFFF"/>
                </a:solidFill>
                <a:latin typeface="Microsoft Sans Serif" pitchFamily="18" charset="0"/>
                <a:cs typeface="Microsoft Sans Serif" pitchFamily="18" charset="0"/>
              </a:rPr>
              <a:t>Subcategoría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392000" y="-1152000"/>
            <a:ext cx="864000" cy="360000"/>
          </a:xfrm>
          <a:prstGeom prst="rect">
            <a:avLst/>
          </a:prstGeom>
          <a:solidFill>
            <a:srgbClr val="A5A5A5"/>
          </a:solidFill>
          <a:ln w="9144">
            <a:solidFill>
              <a:srgbClr val="000000"/>
            </a:solidFill>
            <a:prstDash val="solid"/>
            <a:miter lim="800000"/>
          </a:ln>
        </p:spPr>
        <p:txBody>
          <a:bodyPr vertOverflow="clip" horzOverflow="clip" wrap="square" lIns="27432" tIns="0" rIns="0" bIns="0" rtlCol="0" anchor="ctr" anchorCtr="0">
            <a:noAutofit/>
          </a:bodyPr>
          <a:lstStyle/>
          <a:p>
            <a:pPr>
              <a:lnSpc>
                <a:spcPct val="94000"/>
              </a:lnSpc>
            </a:pPr>
            <a:r>
              <a:rPr lang="en-US" sz="787" b="1" noProof="1">
                <a:solidFill>
                  <a:srgbClr val="FFFFFF"/>
                </a:solidFill>
                <a:latin typeface="Microsoft Sans Serif" pitchFamily="18" charset="0"/>
                <a:cs typeface="Microsoft Sans Serif" pitchFamily="18" charset="0"/>
              </a:rPr>
              <a:t>Cumplimiento</a:t>
            </a:r>
          </a:p>
        </p:txBody>
      </p:sp>
      <p:pic>
        <p:nvPicPr>
          <p:cNvPr id="21" name="Picture 22" descr="Picture 22 descrip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0000" y="6912000"/>
            <a:ext cx="792000" cy="288000"/>
          </a:xfrm>
          <a:prstGeom prst="rect">
            <a:avLst/>
          </a:prstGeom>
          <a:noFill/>
        </p:spPr>
      </p:pic>
      <p:sp>
        <p:nvSpPr>
          <p:cNvPr id="22" name="TextBox 22"/>
          <p:cNvSpPr txBox="1"/>
          <p:nvPr/>
        </p:nvSpPr>
        <p:spPr>
          <a:xfrm>
            <a:off x="1080000" y="6912000"/>
            <a:ext cx="14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1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368000" y="6912000"/>
            <a:ext cx="14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1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48000" y="6912000"/>
            <a:ext cx="432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 algn="r">
              <a:lnSpc>
                <a:spcPct val="94000"/>
              </a:lnSpc>
            </a:pPr>
            <a:r>
              <a:rPr lang="en-US" sz="787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Página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224000" y="6912000"/>
            <a:ext cx="144000" cy="216000"/>
          </a:xfrm>
          <a:prstGeom prst="rect">
            <a:avLst/>
          </a:prstGeom>
          <a:noFill/>
        </p:spPr>
        <p:txBody>
          <a:bodyPr vertOverflow="clip" horzOverflow="clip" wrap="none" lIns="0" tIns="0" rIns="0" bIns="0" rtlCol="0" anchor="ctr" anchorCtr="0">
            <a:noAutofit/>
          </a:bodyPr>
          <a:lstStyle/>
          <a:p>
            <a:pPr algn="ctr">
              <a:lnSpc>
                <a:spcPct val="94000"/>
              </a:lnSpc>
            </a:pPr>
            <a:r>
              <a:rPr lang="en-US" sz="787" noProof="1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de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Personalizado</PresentationFormat>
  <Paragraphs>17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Microsoft Sans Serif</vt:lpstr>
      <vt:lpstr>Office Theme</vt:lpstr>
      <vt:lpstr>Presentación de PowerPoint</vt:lpstr>
    </vt:vector>
  </TitlesOfParts>
  <Company>Stimulsoft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>Stimulsoft Reports 2021.4.2 from 25 October 2021, .NET 6.0</dc:creator>
  <cp:keywords/>
  <dc:description/>
  <cp:lastModifiedBy>Jose Luis Orue</cp:lastModifiedBy>
  <cp:revision>1</cp:revision>
  <dcterms:created xsi:type="dcterms:W3CDTF">2021-12-02T18:34:13Z</dcterms:created>
  <dcterms:modified xsi:type="dcterms:W3CDTF">2021-12-02T18:35:10Z</dcterms:modified>
</cp:coreProperties>
</file>