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7559675" cy="1069181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70" d="100"/>
          <a:sy n="70" d="100"/>
        </p:scale>
        <p:origin x="31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D0B08-7874-4091-A11F-B0CCB138CA98}" type="datetimeFigureOut">
              <a:rPr lang="ru-RU" smtClean="0"/>
              <a:t>06.07.2017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8980B-80A5-4AC9-8F15-D7D0FD0AEED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CDE328-278D-40E4-873A-EDA6123B4C97}"/>
              </a:ext>
            </a:extLst>
          </p:cNvPr>
          <p:cNvSpPr txBox="1"/>
          <p:nvPr/>
        </p:nvSpPr>
        <p:spPr>
          <a:xfrm>
            <a:off x="683493" y="665386"/>
            <a:ext cx="489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Create New Data Source by using Data from other Data Source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720944-1849-4F59-A009-F2D040F41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573" y="1601490"/>
            <a:ext cx="3848100" cy="4267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10CB97-394C-47C0-9BCC-FF9C8624F9E7}"/>
              </a:ext>
            </a:extLst>
          </p:cNvPr>
          <p:cNvSpPr txBox="1"/>
          <p:nvPr/>
        </p:nvSpPr>
        <p:spPr>
          <a:xfrm>
            <a:off x="899517" y="6210002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 In Data Source enter filter with or as the filter.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7BCAE-D652-4852-AF8B-C8A1B7793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672" y="7030410"/>
            <a:ext cx="4355902" cy="290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384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2C3FB0-2EDE-47BA-A17C-221C619320C0}"/>
              </a:ext>
            </a:extLst>
          </p:cNvPr>
          <p:cNvSpPr txBox="1"/>
          <p:nvPr/>
        </p:nvSpPr>
        <p:spPr>
          <a:xfrm>
            <a:off x="1259557" y="809402"/>
            <a:ext cx="50405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I go back into the filter it changes back to and.  I want to exclude anything that says FX Forward on trade type column as well as include JPY </a:t>
            </a:r>
          </a:p>
          <a:p>
            <a:r>
              <a:rPr lang="en-US" dirty="0"/>
              <a:t>On column.  Basically include FX Option as the trade type but only for JPY currency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ABF70A-20D8-43E3-BB3C-FCBFABD2A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37" y="2681610"/>
            <a:ext cx="6973419" cy="440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64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71</Words>
  <Application>Microsoft Office PowerPoint</Application>
  <PresentationFormat>Custom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Company>Stimulsoft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Stimulsoft Reports</dc:creator>
  <cp:keywords/>
  <dc:description/>
  <cp:lastModifiedBy>Dominick LaDuca</cp:lastModifiedBy>
  <cp:revision>2</cp:revision>
  <dcterms:created xsi:type="dcterms:W3CDTF">2017-07-06T19:25:54Z</dcterms:created>
  <dcterms:modified xsi:type="dcterms:W3CDTF">2017-07-06T19:31:44Z</dcterms:modified>
</cp:coreProperties>
</file>